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4"/>
  </p:notesMasterIdLst>
  <p:sldIdLst>
    <p:sldId id="385" r:id="rId3"/>
    <p:sldId id="411" r:id="rId4"/>
    <p:sldId id="410" r:id="rId5"/>
    <p:sldId id="418" r:id="rId6"/>
    <p:sldId id="419" r:id="rId7"/>
    <p:sldId id="455" r:id="rId8"/>
    <p:sldId id="460" r:id="rId9"/>
    <p:sldId id="461" r:id="rId10"/>
    <p:sldId id="351" r:id="rId11"/>
    <p:sldId id="422" r:id="rId12"/>
    <p:sldId id="456" r:id="rId13"/>
    <p:sldId id="457" r:id="rId14"/>
    <p:sldId id="459" r:id="rId15"/>
    <p:sldId id="435" r:id="rId16"/>
    <p:sldId id="436" r:id="rId17"/>
    <p:sldId id="384" r:id="rId18"/>
    <p:sldId id="458" r:id="rId19"/>
    <p:sldId id="430" r:id="rId20"/>
    <p:sldId id="403" r:id="rId21"/>
    <p:sldId id="405" r:id="rId22"/>
    <p:sldId id="407" r:id="rId23"/>
  </p:sldIdLst>
  <p:sldSz cx="9144000" cy="6858000" type="screen4x3"/>
  <p:notesSz cx="6858000" cy="9144000"/>
  <p:embeddedFontLst>
    <p:embeddedFont>
      <p:font typeface="HP001 4 hàng" pitchFamily="34" charset="-93"/>
      <p:bold r:id="rId25"/>
    </p:embeddedFont>
    <p:embeddedFont>
      <p:font typeface="HP001" pitchFamily="34" charset="-93"/>
      <p:regular r:id="rId26"/>
      <p:bold r:id="rId27"/>
    </p:embeddedFont>
    <p:embeddedFont>
      <p:font typeface=".VnCooper" pitchFamily="34" charset="0"/>
      <p:regular r:id="rId28"/>
    </p:embeddedFont>
    <p:embeddedFont>
      <p:font typeface="Comic Sans MS" pitchFamily="66" charset="0"/>
      <p:regular r:id="rId29"/>
      <p:bold r:id="rId30"/>
      <p:italic r:id="rId31"/>
      <p:boldItalic r:id="rId32"/>
    </p:embeddedFont>
    <p:embeddedFont>
      <p:font typeface="HP-087" pitchFamily="34" charset="0"/>
      <p:bold r:id="rId33"/>
    </p:embeddedFont>
    <p:embeddedFont>
      <p:font typeface=".VnAvantH" pitchFamily="34" charset="0"/>
      <p:regular r:id="rId34"/>
      <p:bold r:id="rId35"/>
      <p:italic r:id="rId36"/>
      <p:boldItalic r:id="rId37"/>
    </p:embeddedFont>
    <p:embeddedFont>
      <p:font typeface="VNI-Avo" pitchFamily="2" charset="0"/>
      <p:regular r:id="rId38"/>
      <p:bold r:id="rId39"/>
      <p:italic r:id="rId40"/>
      <p:boldItalic r:id="rId41"/>
    </p:embeddedFont>
    <p:embeddedFont>
      <p:font typeface=".VnAvant" pitchFamily="34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  <p:embeddedFont>
      <p:font typeface="HP001 5H" pitchFamily="34" charset="0"/>
      <p:bold r:id="rId50"/>
    </p:embeddedFont>
  </p:embeddedFontLst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66FF"/>
    <a:srgbClr val="FF9933"/>
    <a:srgbClr val="002060"/>
    <a:srgbClr val="009900"/>
    <a:srgbClr val="0080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24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38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64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81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483043" y="5332492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on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suoái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3580" y="5334402"/>
            <a:ext cx="21336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b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uoåi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saùng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82152" y="5332492"/>
            <a:ext cx="2358888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quaû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muoãm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</p:cNvCxnSpPr>
          <p:nvPr/>
        </p:nvCxnSpPr>
        <p:spPr bwMode="auto">
          <a:xfrm flipH="1" flipV="1">
            <a:off x="1546996" y="3075823"/>
            <a:ext cx="2887670" cy="22566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</p:cNvCxnSpPr>
          <p:nvPr/>
        </p:nvCxnSpPr>
        <p:spPr bwMode="auto">
          <a:xfrm flipV="1">
            <a:off x="1620380" y="3054084"/>
            <a:ext cx="3035898" cy="22803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20" idx="2"/>
          </p:cNvCxnSpPr>
          <p:nvPr/>
        </p:nvCxnSpPr>
        <p:spPr bwMode="auto">
          <a:xfrm flipV="1">
            <a:off x="7361596" y="3033274"/>
            <a:ext cx="129121" cy="2299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57292" r="65336" b="32792"/>
          <a:stretch/>
        </p:blipFill>
        <p:spPr>
          <a:xfrm>
            <a:off x="496672" y="1215836"/>
            <a:ext cx="2437409" cy="18280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1" t="56898" r="38612" b="33186"/>
          <a:stretch/>
        </p:blipFill>
        <p:spPr>
          <a:xfrm>
            <a:off x="3384342" y="1192693"/>
            <a:ext cx="2437409" cy="18280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0" t="56551" r="11753" b="33533"/>
          <a:stretch/>
        </p:blipFill>
        <p:spPr>
          <a:xfrm>
            <a:off x="6272012" y="1205220"/>
            <a:ext cx="2437409" cy="18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82024" y="21149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45470" y="415254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nguoäi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buoàm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nhuoám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nhuoäm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7" name="Rounded Rectangle 1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83143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82024" y="21149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45470" y="415254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nguoäi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buoàm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nhuoám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nhuoäm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-137156" y="554525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con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suoái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buoåi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saùng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 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VNI-Avo" pitchFamily="2" charset="0"/>
              </a:rPr>
              <a:t>muoãm</a:t>
            </a:r>
            <a:endParaRPr lang="en-US" sz="36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8" name="Rounded Rectangle 17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05433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130712"/>
            <a:ext cx="7050770" cy="53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2406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uoo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981200"/>
            <a:ext cx="6096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uoo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4177" y="1676400"/>
            <a:ext cx="7315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uoâm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66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013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05025" y="2184737"/>
            <a:ext cx="1571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Ďį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885" y="2194262"/>
            <a:ext cx="1101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vi-V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ċ</a:t>
            </a:r>
            <a:endParaRPr lang="vi-VN" sz="60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125" y="3412718"/>
            <a:ext cx="293221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c</a:t>
            </a:r>
            <a:r>
              <a:rPr lang="el-GR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Ϊ</a:t>
            </a:r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 s</a:t>
            </a:r>
            <a:r>
              <a:rPr lang="vi-VN" sz="6300" dirty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Ď</a:t>
            </a:r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 pitchFamily="34" charset="-93"/>
                <a:ea typeface="HP001" charset="-93"/>
                <a:cs typeface="HP001 5H"/>
              </a:rPr>
              <a:t>Ē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11189" y="3424446"/>
            <a:ext cx="3785011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qĎả</a:t>
            </a:r>
            <a:r>
              <a:rPr lang="vi-VN" sz="5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 </a:t>
            </a:r>
            <a:r>
              <a:rPr lang="lv-LV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j</a:t>
            </a:r>
            <a:r>
              <a:rPr lang="vi-VN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rPr>
              <a:t>u</a:t>
            </a:r>
            <a:r>
              <a:rPr lang="lv-LV" sz="6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ķ</a:t>
            </a:r>
            <a:endParaRPr lang="vi-VN" sz="6300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21" name="Rounded Rectangle 20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00" r="-848" b="70000"/>
          <a:stretch/>
        </p:blipFill>
        <p:spPr>
          <a:xfrm>
            <a:off x="-97659" y="-6927"/>
            <a:ext cx="9394059" cy="4876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261" y="5420164"/>
            <a:ext cx="9372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Thuyeàn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buoàm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xuoâi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theo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chieàu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gioù</a:t>
            </a:r>
            <a:r>
              <a:rPr lang="en-US" sz="4000" dirty="0" smtClean="0">
                <a:latin typeface="VNI-Avo" pitchFamily="2" charset="0"/>
              </a:rPr>
              <a:t>.</a:t>
            </a:r>
            <a:endParaRPr lang="vi-VN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45261" y="784433"/>
            <a:ext cx="3048000" cy="10062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555365" y="5420164"/>
            <a:ext cx="15517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uoâm</a:t>
            </a:r>
            <a:endParaRPr lang="vi-VN" sz="41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4780" y="5420164"/>
            <a:ext cx="99097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err="1" smtClean="0">
                <a:solidFill>
                  <a:srgbClr val="FC0462"/>
                </a:solidFill>
                <a:latin typeface="VNI-Avo" pitchFamily="2" charset="0"/>
              </a:rPr>
              <a:t>uoâi</a:t>
            </a:r>
            <a:endParaRPr lang="vi-VN" sz="41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4687" r="4753" b="63542"/>
          <a:stretch/>
        </p:blipFill>
        <p:spPr>
          <a:xfrm>
            <a:off x="0" y="0"/>
            <a:ext cx="9123218" cy="4114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304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4405745"/>
            <a:ext cx="8773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sôùm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oâng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nhoâ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bieån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nhuoäm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moät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bieác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haûi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aâu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saûi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lieäng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caùnh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buoàm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caêng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Phía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beán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chieác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taøu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noái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ñuoâi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vaøo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bôø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endParaRPr lang="vi-V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251156" y="4838700"/>
            <a:ext cx="48669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590800" y="5334000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048000" y="6172200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24400" y="6553200"/>
            <a:ext cx="68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Ñi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laïi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treân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bieån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/>
          <a:stretch/>
        </p:blipFill>
        <p:spPr>
          <a:xfrm>
            <a:off x="0" y="1967344"/>
            <a:ext cx="9144000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uoâi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      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uoâm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66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82024" y="21149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59325" y="2819400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nguoäi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buoàm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nhuoám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nhuoäm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599" y="2095143"/>
            <a:ext cx="3250275" cy="200891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695699" y="3120379"/>
            <a:ext cx="1478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x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87878" y="2098467"/>
            <a:ext cx="53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82024" y="2114970"/>
            <a:ext cx="167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15000" y="774865"/>
            <a:ext cx="2277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oâm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45470" y="4152545"/>
            <a:ext cx="994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uoái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nguoäi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40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buoàm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muoãm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nhuoám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nhuoäm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7" name="Rounded Rectangle 16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3433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134179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vaàn</a:t>
            </a:r>
            <a:r>
              <a:rPr lang="en-US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uoâi</a:t>
            </a:r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endParaRPr lang="vi-VN" b="1" dirty="0">
              <a:solidFill>
                <a:srgbClr val="FF0000"/>
              </a:solidFill>
            </a:endParaRPr>
          </a:p>
          <a:p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810000" y="4513196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925" y="4191000"/>
            <a:ext cx="1089876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uoâi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=""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chuoái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967307" y="4092779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chuoái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194" y="418223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ch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019800" y="4419600"/>
            <a:ext cx="100012" cy="10409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2041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247</Words>
  <Application>Microsoft Office PowerPoint</Application>
  <PresentationFormat>On-screen Show (4:3)</PresentationFormat>
  <Paragraphs>95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HP001 4 hàng</vt:lpstr>
      <vt:lpstr>HP001</vt:lpstr>
      <vt:lpstr>.VnCooper</vt:lpstr>
      <vt:lpstr>Comic Sans MS</vt:lpstr>
      <vt:lpstr>HP-087</vt:lpstr>
      <vt:lpstr>.VnAvantH</vt:lpstr>
      <vt:lpstr>VNI-Avo</vt:lpstr>
      <vt:lpstr>.VnAvant</vt:lpstr>
      <vt:lpstr>Times New Roman</vt:lpstr>
      <vt:lpstr>Calibri</vt:lpstr>
      <vt:lpstr>HP001 5H</vt:lpstr>
      <vt:lpstr>Office Theme</vt:lpstr>
      <vt:lpstr>1_Default Design</vt:lpstr>
      <vt:lpstr>PowerPoint Presentation</vt:lpstr>
      <vt:lpstr>PowerPoint Presentation</vt:lpstr>
      <vt:lpstr>                   uoâi      uoâm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uoâi      uoâm</vt:lpstr>
      <vt:lpstr>PowerPoint Presentation</vt:lpstr>
      <vt:lpstr>PowerPoint Presentation</vt:lpstr>
      <vt:lpstr>PowerPoint Presentation</vt:lpstr>
      <vt:lpstr>Ñi laïi treân bieån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316</cp:revision>
  <dcterms:created xsi:type="dcterms:W3CDTF">2006-08-16T00:00:00Z</dcterms:created>
  <dcterms:modified xsi:type="dcterms:W3CDTF">2020-08-26T11:35:55Z</dcterms:modified>
</cp:coreProperties>
</file>